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687" r:id="rId2"/>
    <p:sldId id="708" r:id="rId3"/>
    <p:sldId id="707" r:id="rId4"/>
    <p:sldId id="710" r:id="rId5"/>
    <p:sldId id="709" r:id="rId6"/>
    <p:sldId id="715" r:id="rId7"/>
    <p:sldId id="657" r:id="rId8"/>
    <p:sldId id="712" r:id="rId9"/>
    <p:sldId id="713" r:id="rId10"/>
    <p:sldId id="636" r:id="rId11"/>
    <p:sldId id="724" r:id="rId12"/>
    <p:sldId id="726" r:id="rId13"/>
    <p:sldId id="762" r:id="rId14"/>
    <p:sldId id="720" r:id="rId15"/>
    <p:sldId id="711" r:id="rId16"/>
    <p:sldId id="755" r:id="rId17"/>
    <p:sldId id="688" r:id="rId18"/>
    <p:sldId id="725" r:id="rId19"/>
    <p:sldId id="717" r:id="rId20"/>
    <p:sldId id="693" r:id="rId21"/>
    <p:sldId id="690" r:id="rId22"/>
    <p:sldId id="752" r:id="rId23"/>
    <p:sldId id="692" r:id="rId24"/>
    <p:sldId id="754" r:id="rId25"/>
    <p:sldId id="696" r:id="rId26"/>
    <p:sldId id="756" r:id="rId27"/>
    <p:sldId id="758" r:id="rId28"/>
    <p:sldId id="759" r:id="rId29"/>
    <p:sldId id="757" r:id="rId30"/>
    <p:sldId id="760" r:id="rId31"/>
    <p:sldId id="761" r:id="rId32"/>
    <p:sldId id="697" r:id="rId33"/>
    <p:sldId id="734" r:id="rId34"/>
    <p:sldId id="698" r:id="rId35"/>
    <p:sldId id="735" r:id="rId36"/>
    <p:sldId id="733" r:id="rId37"/>
    <p:sldId id="742" r:id="rId38"/>
    <p:sldId id="699" r:id="rId39"/>
    <p:sldId id="741" r:id="rId40"/>
    <p:sldId id="737" r:id="rId41"/>
    <p:sldId id="744" r:id="rId42"/>
    <p:sldId id="745" r:id="rId43"/>
    <p:sldId id="700" r:id="rId44"/>
    <p:sldId id="746" r:id="rId45"/>
    <p:sldId id="743" r:id="rId46"/>
    <p:sldId id="750" r:id="rId47"/>
    <p:sldId id="748" r:id="rId48"/>
    <p:sldId id="747" r:id="rId49"/>
    <p:sldId id="751" r:id="rId50"/>
    <p:sldId id="68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6559" autoAdjust="0"/>
  </p:normalViewPr>
  <p:slideViewPr>
    <p:cSldViewPr>
      <p:cViewPr varScale="1">
        <p:scale>
          <a:sx n="97" d="100"/>
          <a:sy n="97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CA80-E452-4D17-BA98-BE6E015C4F45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1841F-CADB-44C9-A7CD-62CA2282F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interactive/2011/mar/22/middle-east-protest-interactive-timelin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yorku.ca/SCS/Gallery/images/timelines/futureswatch-org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5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9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://nachasi.com/2017/06/10/visafree-timeline/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https://www.nytimes.com/2017/03/15/us/politics/trump-white-house-response-wiretapping-charge-timeline.html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https://media.slovoidilo.ua/media/infographics/3/27578/27578-1_ru_origin.png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4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63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26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06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6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7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http://www.bbc.co.uk/history/british/launch_tl_british.shtml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https://www.theguardian.com/world/interactive/2011/mar/22/middle-east-protest-interactive-timeline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dirty="0" smtClean="0"/>
          </a:p>
          <a:p>
            <a:r>
              <a:rPr lang="en-US" dirty="0" smtClean="0"/>
              <a:t>http://worldtimeline.info/</a:t>
            </a:r>
            <a:endParaRPr lang="uk-UA" dirty="0" smtClean="0"/>
          </a:p>
          <a:p>
            <a:r>
              <a:rPr lang="en-US" dirty="0" smtClean="0"/>
              <a:t>http://www.bbc.co.uk/history/interactive/timelines/british/index_embed.shtml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en-US" dirty="0" smtClean="0"/>
              <a:t>https://www.nytimes.com/2017/06/23/books/20-years-of-lgbtq-lit-a-timeline.html</a:t>
            </a:r>
            <a:endParaRPr lang="ru-RU" dirty="0" smtClean="0"/>
          </a:p>
          <a:p>
            <a:r>
              <a:rPr lang="en-US" dirty="0" smtClean="0"/>
              <a:t>http://www.nytco.com/who-we-are/culture/our-history/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 smtClean="0"/>
              <a:t>://www.nytimes.com/2017/08/03/travel/airline-apologies-travel.html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https://www.nytimes.com/interactive/2017/05/11/us/politics/trump-comey-fired-timeline.html </a:t>
            </a:r>
            <a:r>
              <a:rPr lang="uk-UA" dirty="0" smtClean="0"/>
              <a:t>-</a:t>
            </a:r>
            <a:r>
              <a:rPr lang="uk-UA" baseline="0" dirty="0" smtClean="0"/>
              <a:t> ПОДІЇ, ЯКІ ПРИВЕЛИ ДО </a:t>
            </a:r>
            <a:r>
              <a:rPr lang="uk-UA" baseline="0" dirty="0" err="1" smtClean="0"/>
              <a:t>ЗХВІльнення</a:t>
            </a:r>
            <a:r>
              <a:rPr lang="uk-UA" baseline="0" dirty="0" smtClean="0"/>
              <a:t> директора ФБР</a:t>
            </a:r>
            <a:endParaRPr lang="uk-UA" dirty="0" smtClean="0"/>
          </a:p>
          <a:p>
            <a:r>
              <a:rPr lang="en-US" dirty="0" smtClean="0"/>
              <a:t>http://world.time.com/2013/12/05/nelson-mandelas-extraordinary-life-an-interactive-timeline/</a:t>
            </a:r>
            <a:r>
              <a:rPr lang="uk-UA" dirty="0" smtClean="0"/>
              <a:t> </a:t>
            </a:r>
          </a:p>
          <a:p>
            <a:r>
              <a:rPr lang="en-US" dirty="0" smtClean="0"/>
              <a:t>http://www.lemonde.fr/election-presidentielle-2012/visuel/2012/04/21/chronologie-une-si-longue-campagne-presidentielle_1681661_1471069.html</a:t>
            </a:r>
            <a:r>
              <a:rPr lang="uk-UA" dirty="0" smtClean="0"/>
              <a:t> </a:t>
            </a:r>
          </a:p>
          <a:p>
            <a:r>
              <a:rPr lang="en-US" dirty="0" smtClean="0"/>
              <a:t>https://www.thoughtco.com/here-is-a-brief-history-of-print-journalism-in-america-2073730</a:t>
            </a:r>
            <a:r>
              <a:rPr lang="uk-UA" dirty="0" smtClean="0"/>
              <a:t> – </a:t>
            </a:r>
            <a:r>
              <a:rPr lang="uk-UA" dirty="0" smtClean="0"/>
              <a:t>друковані</a:t>
            </a:r>
            <a:r>
              <a:rPr lang="uk-UA" baseline="0" dirty="0" smtClean="0"/>
              <a:t> медіа в Америці</a:t>
            </a:r>
          </a:p>
          <a:p>
            <a:r>
              <a:rPr lang="en-US" dirty="0" smtClean="0"/>
              <a:t>https://</a:t>
            </a:r>
            <a:r>
              <a:rPr lang="en-US" dirty="0" smtClean="0"/>
              <a:t>www.timetoast.com/timelines/4be6ed2f-f218-4abf-b0b0-ef87577217f1</a:t>
            </a:r>
            <a:endParaRPr lang="uk-UA" dirty="0" smtClean="0"/>
          </a:p>
          <a:p>
            <a:r>
              <a:rPr lang="en-US" dirty="0" smtClean="0"/>
              <a:t>https://www.timetoast.com/timelines/b6f9e877-fe65-451a-aeb6-8488e50223da</a:t>
            </a:r>
            <a:endParaRPr lang="uk-UA" dirty="0" smtClean="0"/>
          </a:p>
          <a:p>
            <a:r>
              <a:rPr lang="en-US" dirty="0" smtClean="0"/>
              <a:t>https://worldhistoryproject.org/topics/adolf-hitler</a:t>
            </a:r>
            <a:endParaRPr lang="uk-UA" dirty="0" smtClean="0"/>
          </a:p>
          <a:p>
            <a:r>
              <a:rPr lang="en-US" dirty="0" smtClean="0"/>
              <a:t>http://www.twoop.com/margaret-sanger-timeline/</a:t>
            </a:r>
            <a:endParaRPr lang="uk-UA" dirty="0" smtClean="0"/>
          </a:p>
          <a:p>
            <a:r>
              <a:rPr lang="en-US" dirty="0" smtClean="0"/>
              <a:t>http://www.nytimes.com/2006/01/18/business/worldbusiness/timeline-a-chronology-of-enron-corp.html</a:t>
            </a:r>
          </a:p>
          <a:p>
            <a:r>
              <a:rPr lang="en-US" dirty="0" smtClean="0"/>
              <a:t>http://evolutionofweb.appspot.com/?hl=en </a:t>
            </a:r>
          </a:p>
          <a:p>
            <a:r>
              <a:rPr lang="en-US" dirty="0" smtClean="0"/>
              <a:t>https://www.usatoday.com/story/money/business/2013/09/08/chronology-2008-financial-crisis-lehman/2779515/ </a:t>
            </a:r>
          </a:p>
          <a:p>
            <a:r>
              <a:rPr lang="en-US" dirty="0" smtClean="0"/>
              <a:t>http://w-o-s.ru/article/8894 – </a:t>
            </a:r>
            <a:r>
              <a:rPr lang="ru-RU" dirty="0" smtClean="0"/>
              <a:t>с</a:t>
            </a:r>
            <a:r>
              <a:rPr lang="uk-UA" dirty="0" smtClean="0"/>
              <a:t>міх</a:t>
            </a:r>
            <a:r>
              <a:rPr lang="uk-UA" baseline="0" dirty="0" smtClean="0"/>
              <a:t> у моді </a:t>
            </a:r>
            <a:endParaRPr lang="uk-UA" dirty="0" smtClean="0"/>
          </a:p>
          <a:p>
            <a:r>
              <a:rPr lang="en-US" dirty="0" smtClean="0"/>
              <a:t>http://www.history.com/topics/9-11-timeline</a:t>
            </a:r>
            <a:endParaRPr lang="uk-UA" dirty="0" smtClean="0"/>
          </a:p>
          <a:p>
            <a:r>
              <a:rPr lang="en-US" dirty="0" smtClean="0"/>
              <a:t>https://</a:t>
            </a:r>
            <a:r>
              <a:rPr lang="en-US" dirty="0" smtClean="0"/>
              <a:t>www.timetoast.com/timelines/major-events-leading-up-to-the-civil-war-timeline</a:t>
            </a: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9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8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29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50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55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7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sutori.com</a:t>
            </a:r>
            <a:endParaRPr lang="uk-UA" dirty="0" smtClean="0"/>
          </a:p>
          <a:p>
            <a:pPr>
              <a:defRPr/>
            </a:pPr>
            <a:r>
              <a:rPr lang="en-US" dirty="0" smtClean="0"/>
              <a:t>preceden.com</a:t>
            </a:r>
            <a:endParaRPr lang="uk-UA" dirty="0" smtClean="0"/>
          </a:p>
          <a:p>
            <a:pPr>
              <a:defRPr/>
            </a:pPr>
            <a:r>
              <a:rPr lang="en-US" dirty="0" smtClean="0"/>
              <a:t>timeglider.com</a:t>
            </a:r>
            <a:endParaRPr lang="uk-UA" dirty="0" smtClean="0"/>
          </a:p>
          <a:p>
            <a:pPr>
              <a:defRPr/>
            </a:pPr>
            <a:r>
              <a:rPr lang="en-US" dirty="0" smtClean="0"/>
              <a:t>readwritethink.org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99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https://www.tiki-toki.com/timeline/entry/137152/Tower-of-London-3D/</a:t>
            </a: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49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https</a:t>
            </a:r>
            <a:r>
              <a:rPr lang="en-US" dirty="0" smtClean="0"/>
              <a:t>://www.timetoast.com/timelines/the-beatles-discography--2</a:t>
            </a: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43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Два платні</a:t>
            </a:r>
            <a:r>
              <a:rPr lang="uk-UA" baseline="0" dirty="0" smtClean="0"/>
              <a:t> варіанти: </a:t>
            </a:r>
            <a:r>
              <a:rPr lang="uk-UA" dirty="0" smtClean="0"/>
              <a:t>6 доларів, 9 </a:t>
            </a:r>
            <a:r>
              <a:rPr lang="uk-UA" dirty="0" err="1" smtClean="0"/>
              <a:t>доларів</a:t>
            </a:r>
            <a:r>
              <a:rPr lang="uk-UA" dirty="0" smtClean="0"/>
              <a:t> на місяць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74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4E9F4-39E6-492A-A038-99427F3EC4B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93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4E9F4-39E6-492A-A038-99427F3EC4B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9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8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39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37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2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60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13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http://timeline.knightlab.com/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7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889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http://www.uezd.com.ua/reforma-detsentralizatsiji-na-chernihivschyni-2-roky-pershyh-mlyntsiv-ta-istorij-uspihu</a:t>
            </a:r>
            <a:r>
              <a:rPr lang="en-US" dirty="0" smtClean="0"/>
              <a:t>/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76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67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7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50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43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66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http://htmlcolorcodes.com/color-chart/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49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671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http://htmlcolorcodes.com/color-chart/</a:t>
            </a:r>
            <a:endParaRPr lang="uk-UA" dirty="0" smtClean="0"/>
          </a:p>
          <a:p>
            <a:r>
              <a:rPr lang="en-US" dirty="0" smtClean="0"/>
              <a:t>https://cdn.knightlab.com/libs/timeline3/latest/embed/index.html?source=1FcIUsXgjdGf7rIDmYxGhm9j9nOp8pcWAf8uS2aZuSJ8&amp;font=Default&amp;lang=en&amp;initial_zoom=2&amp;height=650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170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02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9DD5C-356C-4030-8FCB-08B5886C48C0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1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2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http://gordonua.com/publications/terror-vne-ato-hronika-vzryvov-i-diversiy.html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http://infowetrust.com/history/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b="1" dirty="0" smtClean="0"/>
              <a:t>A History of Data Visualization in One Amazing </a:t>
            </a:r>
            <a:r>
              <a:rPr lang="en-US" b="1" dirty="0" err="1" smtClean="0"/>
              <a:t>Infographic</a:t>
            </a:r>
            <a:endParaRPr lang="uk-UA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http://assets.gcstatic.com/u/apps/asset_manager/uploaded/2012/34/john-williams-life-in-movies-infographic-1345825957-custom-0.png</a:t>
            </a:r>
            <a:r>
              <a:rPr lang="uk-UA" b="1" dirty="0" smtClean="0"/>
              <a:t>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visualnews-wp-media-prod.s3.amazonaws.com/wp-content/uploads/2016/04/13160041/The-worlds-greatest-storyteller1-1160x1500.jpg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0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hlinkClick r:id="rId3"/>
              </a:rPr>
              <a:t>http://</a:t>
            </a:r>
            <a:r>
              <a:rPr lang="ru-RU" i="1" dirty="0" smtClean="0">
                <a:hlinkClick r:id="rId3"/>
              </a:rPr>
              <a:t>www.math.yorku.ca/SCS/Gallery/images/timelines/futureswatch-org.pdf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8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4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1841F-CADB-44C9-A7CD-62CA2282F36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4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1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6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1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1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B1A5-91CC-45F2-BFDE-3C052401B65A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0CF4-00F3-4E83-88F2-3E6DF6F30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toast.com/timelines/nasa-budget-spend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edia.timetoast.com/timelines/e66241da-4193-4a0f-841b-7283f47acd7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imetoast.com/timelines/how-to-make-a-timeline--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urt.org.ua/news/recent/35797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imeline.knightlab.com/docs/media-type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meline.knightlab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Shape 1"/>
          <p:cNvSpPr txBox="1">
            <a:spLocks noChangeArrowheads="1"/>
          </p:cNvSpPr>
          <p:nvPr/>
        </p:nvSpPr>
        <p:spPr bwMode="auto">
          <a:xfrm>
            <a:off x="0" y="1484784"/>
            <a:ext cx="9144000" cy="51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5400" b="1" dirty="0" smtClean="0">
                <a:latin typeface="+mj-lt"/>
              </a:rPr>
              <a:t>Розповідаємо складну історію за допомогою </a:t>
            </a:r>
            <a:r>
              <a:rPr lang="uk-UA" sz="5400" b="1" dirty="0" err="1" smtClean="0">
                <a:latin typeface="+mj-lt"/>
              </a:rPr>
              <a:t>таймлайну</a:t>
            </a:r>
            <a:endParaRPr lang="ru-RU" sz="5000" b="1" dirty="0" smtClean="0">
              <a:latin typeface="+mj-lt"/>
            </a:endParaRPr>
          </a:p>
          <a:p>
            <a:pPr algn="ctr"/>
            <a:r>
              <a:rPr lang="uk-UA" sz="3600" b="1" dirty="0">
                <a:latin typeface="Calibri" pitchFamily="34" charset="0"/>
              </a:rPr>
              <a:t>
Ольга Юркова
</a:t>
            </a:r>
            <a:r>
              <a:rPr lang="uk-UA" sz="3600" b="1" dirty="0" smtClean="0">
                <a:latin typeface="Calibri" pitchFamily="34" charset="0"/>
              </a:rPr>
              <a:t>Київ, </a:t>
            </a:r>
            <a:r>
              <a:rPr lang="ru-RU" sz="3600" b="1" dirty="0" smtClean="0">
                <a:latin typeface="Calibri" pitchFamily="34" charset="0"/>
              </a:rPr>
              <a:t>15</a:t>
            </a:r>
            <a:r>
              <a:rPr lang="en-US" sz="3600" b="1" dirty="0" smtClean="0">
                <a:latin typeface="Calibri" pitchFamily="34" charset="0"/>
              </a:rPr>
              <a:t> </a:t>
            </a:r>
            <a:r>
              <a:rPr lang="ru-RU" sz="3600" b="1" dirty="0" smtClean="0">
                <a:latin typeface="Calibri" pitchFamily="34" charset="0"/>
              </a:rPr>
              <a:t>серп</a:t>
            </a:r>
            <a:r>
              <a:rPr lang="uk-UA" sz="3600" b="1" dirty="0" err="1" smtClean="0">
                <a:latin typeface="Calibri" pitchFamily="34" charset="0"/>
              </a:rPr>
              <a:t>ня</a:t>
            </a:r>
            <a:r>
              <a:rPr lang="uk-UA" sz="3600" b="1" dirty="0" smtClean="0">
                <a:latin typeface="Calibri" pitchFamily="34" charset="0"/>
              </a:rPr>
              <a:t> </a:t>
            </a:r>
            <a:r>
              <a:rPr lang="uk-UA" sz="3600" b="1" dirty="0">
                <a:latin typeface="Calibri" pitchFamily="34" charset="0"/>
              </a:rPr>
              <a:t>2017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timeline</a:t>
            </a:r>
            <a:r>
              <a:rPr lang="en-US" sz="4800" dirty="0" smtClean="0"/>
              <a:t>: a line that shows the time and the order in which events have happened</a:t>
            </a:r>
            <a:endParaRPr lang="uk-UA" sz="4800" dirty="0" smtClean="0"/>
          </a:p>
          <a:p>
            <a:pPr marL="0" indent="0" algn="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dictionary.cambridge.org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/>
              <a:t>Мультимедійний </a:t>
            </a:r>
            <a:r>
              <a:rPr lang="uk-UA" sz="4800" b="1" dirty="0" err="1" smtClean="0"/>
              <a:t>таймлайн</a:t>
            </a:r>
            <a:r>
              <a:rPr lang="uk-UA" sz="4800" b="1" dirty="0" smtClean="0"/>
              <a:t> </a:t>
            </a:r>
            <a:r>
              <a:rPr lang="uk-UA" sz="4800" dirty="0" smtClean="0"/>
              <a:t>– це інтерактивне представлення подій і фактів </a:t>
            </a:r>
            <a:br>
              <a:rPr lang="uk-UA" sz="4800" dirty="0" smtClean="0"/>
            </a:br>
            <a:r>
              <a:rPr lang="uk-UA" sz="4800" dirty="0" smtClean="0"/>
              <a:t>у хронологічній послідовності</a:t>
            </a:r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Таймлайни</a:t>
            </a:r>
            <a:r>
              <a:rPr lang="uk-UA" b="1" dirty="0" smtClean="0"/>
              <a:t> в медіа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Статичн</a:t>
            </a:r>
            <a:r>
              <a:rPr lang="uk-UA" dirty="0" smtClean="0"/>
              <a:t>і</a:t>
            </a:r>
          </a:p>
          <a:p>
            <a:r>
              <a:rPr lang="uk-UA" dirty="0" smtClean="0"/>
              <a:t>Мультимедійні</a:t>
            </a:r>
          </a:p>
          <a:p>
            <a:r>
              <a:rPr lang="uk-UA" dirty="0" smtClean="0"/>
              <a:t>Як окрема історія</a:t>
            </a:r>
          </a:p>
          <a:p>
            <a:r>
              <a:rPr lang="uk-UA" sz="2400" dirty="0" smtClean="0"/>
              <a:t>Добірка заміток, репортаж, звіт, </a:t>
            </a:r>
            <a:r>
              <a:rPr lang="uk-UA" sz="2400" dirty="0" err="1" smtClean="0"/>
              <a:t>хроніка</a:t>
            </a:r>
            <a:endParaRPr lang="uk-UA" sz="2400" dirty="0" smtClean="0"/>
          </a:p>
          <a:p>
            <a:r>
              <a:rPr lang="uk-UA" dirty="0" smtClean="0"/>
              <a:t>Як частина історії </a:t>
            </a:r>
          </a:p>
          <a:p>
            <a:r>
              <a:rPr lang="uk-UA" dirty="0" smtClean="0"/>
              <a:t>Аналітична стаття, огляд, біографічна довідка,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Таймлайни</a:t>
            </a:r>
            <a:r>
              <a:rPr lang="uk-UA" b="1" dirty="0" smtClean="0"/>
              <a:t> в медіа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Добірка</a:t>
            </a:r>
            <a:r>
              <a:rPr lang="ru-RU" dirty="0" smtClean="0"/>
              <a:t> </a:t>
            </a:r>
            <a:r>
              <a:rPr lang="ru-RU" dirty="0" err="1" smtClean="0"/>
              <a:t>заміток</a:t>
            </a:r>
            <a:endParaRPr lang="ru-RU" dirty="0" smtClean="0"/>
          </a:p>
          <a:p>
            <a:r>
              <a:rPr lang="uk-UA" dirty="0" smtClean="0"/>
              <a:t>Репортаж</a:t>
            </a:r>
          </a:p>
          <a:p>
            <a:r>
              <a:rPr lang="uk-UA" sz="2400" dirty="0" smtClean="0"/>
              <a:t>Як послідовний виклад подій</a:t>
            </a:r>
          </a:p>
          <a:p>
            <a:r>
              <a:rPr lang="uk-UA" dirty="0" smtClean="0"/>
              <a:t>Біографічна довідка </a:t>
            </a:r>
          </a:p>
          <a:p>
            <a:r>
              <a:rPr lang="uk-UA" dirty="0" smtClean="0"/>
              <a:t>Аналітична стаття, огляд</a:t>
            </a:r>
          </a:p>
          <a:p>
            <a:r>
              <a:rPr lang="uk-UA" sz="2400" dirty="0" err="1" smtClean="0"/>
              <a:t>Таймлайн</a:t>
            </a:r>
            <a:r>
              <a:rPr lang="uk-UA" sz="2400" dirty="0" smtClean="0"/>
              <a:t> як елемент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7559"/>
            <a:ext cx="9060450" cy="66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3588"/>
            <a:ext cx="8874000" cy="62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Мультимедійні </a:t>
            </a:r>
            <a:r>
              <a:rPr lang="uk-UA" b="1" dirty="0" err="1" smtClean="0"/>
              <a:t>таймлайни</a:t>
            </a:r>
            <a:r>
              <a:rPr lang="uk-UA" b="1" dirty="0" smtClean="0"/>
              <a:t>: переваги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Охоплює потрібні сторони події </a:t>
            </a:r>
          </a:p>
          <a:p>
            <a:r>
              <a:rPr lang="uk-UA" sz="2400" dirty="0" smtClean="0"/>
              <a:t>ви-режисер, самі вирішуєте, що підсвітити в історії</a:t>
            </a:r>
            <a:endParaRPr lang="ru-RU" sz="2400" dirty="0" smtClean="0"/>
          </a:p>
          <a:p>
            <a:r>
              <a:rPr lang="uk-UA" dirty="0" smtClean="0"/>
              <a:t>Показує потрібні подробиці </a:t>
            </a:r>
            <a:endParaRPr lang="ru-RU" dirty="0" smtClean="0"/>
          </a:p>
          <a:p>
            <a:r>
              <a:rPr lang="uk-UA" dirty="0" smtClean="0"/>
              <a:t>Використовує всі мультимедійні засоби</a:t>
            </a:r>
            <a:endParaRPr lang="ru-RU" dirty="0" smtClean="0"/>
          </a:p>
          <a:p>
            <a:r>
              <a:rPr lang="uk-UA" dirty="0" smtClean="0"/>
              <a:t>Використовує невеликий простір </a:t>
            </a:r>
          </a:p>
          <a:p>
            <a:r>
              <a:rPr lang="uk-UA" sz="2400" dirty="0" smtClean="0"/>
              <a:t>один екран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Етапи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над </a:t>
            </a:r>
            <a:r>
              <a:rPr lang="ru-RU" b="1" dirty="0" err="1" smtClean="0"/>
              <a:t>таймлайном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err="1" smtClean="0"/>
              <a:t>Ідея</a:t>
            </a:r>
            <a:r>
              <a:rPr lang="ru-RU" dirty="0" smtClean="0"/>
              <a:t>: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показу</a:t>
            </a:r>
            <a:r>
              <a:rPr lang="uk-UA" dirty="0" err="1" smtClean="0"/>
              <a:t>ємо</a:t>
            </a:r>
            <a:endParaRPr lang="uk-UA" dirty="0" smtClean="0"/>
          </a:p>
          <a:p>
            <a:pPr>
              <a:defRPr/>
            </a:pPr>
            <a:r>
              <a:rPr lang="uk-UA" sz="2400" dirty="0" smtClean="0"/>
              <a:t>вибір теми</a:t>
            </a:r>
            <a:endParaRPr lang="ru-RU" sz="2400" dirty="0" smtClean="0"/>
          </a:p>
          <a:p>
            <a:pPr>
              <a:defRPr/>
            </a:pP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концепції</a:t>
            </a:r>
            <a:endParaRPr lang="ru-RU" sz="2400" dirty="0" smtClean="0"/>
          </a:p>
          <a:p>
            <a:pPr>
              <a:defRPr/>
            </a:pPr>
            <a:r>
              <a:rPr lang="uk-UA" sz="2400" dirty="0" smtClean="0"/>
              <a:t>статичний чи мультимедійний</a:t>
            </a:r>
          </a:p>
          <a:p>
            <a:pPr>
              <a:defRPr/>
            </a:pPr>
            <a:r>
              <a:rPr lang="uk-UA" dirty="0" smtClean="0"/>
              <a:t>Вибір часових точок або діапазонів</a:t>
            </a:r>
          </a:p>
          <a:p>
            <a:pPr>
              <a:defRPr/>
            </a:pPr>
            <a:r>
              <a:rPr lang="uk-UA" sz="2400" dirty="0" smtClean="0"/>
              <a:t>роки, години, хвилини, секунди</a:t>
            </a:r>
          </a:p>
          <a:p>
            <a:pPr>
              <a:defRPr/>
            </a:pPr>
            <a:r>
              <a:rPr lang="uk-UA" dirty="0" smtClean="0"/>
              <a:t>Вибір платформи</a:t>
            </a:r>
          </a:p>
          <a:p>
            <a:pPr>
              <a:defRPr/>
            </a:pPr>
            <a:r>
              <a:rPr lang="uk-UA" dirty="0" smtClean="0"/>
              <a:t>Підготовка контенту: що вбудовуємо</a:t>
            </a:r>
          </a:p>
          <a:p>
            <a:pPr>
              <a:defRPr/>
            </a:pPr>
            <a:r>
              <a:rPr lang="uk-UA" dirty="0" smtClean="0"/>
              <a:t>Публікація </a:t>
            </a:r>
          </a:p>
          <a:p>
            <a:pPr>
              <a:defRPr/>
            </a:pPr>
            <a:r>
              <a:rPr lang="uk-UA" dirty="0" smtClean="0"/>
              <a:t>Вбудовуємо в сайт</a:t>
            </a:r>
          </a:p>
          <a:p>
            <a:pPr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100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4981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 smtClean="0"/>
              <a:t>Ідея</a:t>
            </a:r>
            <a:r>
              <a:rPr lang="ru-RU" b="1" dirty="0" smtClean="0"/>
              <a:t>: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як показу</a:t>
            </a:r>
            <a:r>
              <a:rPr lang="uk-UA" b="1" dirty="0" err="1" smtClean="0"/>
              <a:t>ємо</a:t>
            </a:r>
            <a:endParaRPr lang="ru-RU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52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Історія </a:t>
            </a:r>
          </a:p>
          <a:p>
            <a:pPr>
              <a:defRPr/>
            </a:pPr>
            <a:r>
              <a:rPr lang="uk-UA" sz="2400" dirty="0" smtClean="0"/>
              <a:t>країни, явища, заходу, процесу</a:t>
            </a:r>
          </a:p>
          <a:p>
            <a:pPr>
              <a:defRPr/>
            </a:pPr>
            <a:r>
              <a:rPr lang="uk-UA" dirty="0" smtClean="0"/>
              <a:t>Біографія</a:t>
            </a:r>
          </a:p>
          <a:p>
            <a:pPr>
              <a:defRPr/>
            </a:pPr>
            <a:r>
              <a:rPr lang="uk-UA" dirty="0" smtClean="0"/>
              <a:t>Хронологія події/подій</a:t>
            </a:r>
          </a:p>
          <a:p>
            <a:pPr>
              <a:defRPr/>
            </a:pPr>
            <a:r>
              <a:rPr lang="uk-UA" dirty="0" smtClean="0"/>
              <a:t>Прогнози</a:t>
            </a:r>
          </a:p>
          <a:p>
            <a:pPr>
              <a:defRPr/>
            </a:pPr>
            <a:r>
              <a:rPr lang="uk-UA" dirty="0" smtClean="0"/>
              <a:t>Спогади </a:t>
            </a:r>
          </a:p>
          <a:p>
            <a:pPr>
              <a:defRPr/>
            </a:pPr>
            <a:r>
              <a:rPr lang="uk-UA" dirty="0" smtClean="0"/>
              <a:t>Причинно-наслідковий зв’язок </a:t>
            </a:r>
          </a:p>
          <a:p>
            <a:pPr>
              <a:defRPr/>
            </a:pPr>
            <a:r>
              <a:rPr lang="uk-UA" dirty="0" smtClean="0"/>
              <a:t>Довідка </a:t>
            </a:r>
          </a:p>
          <a:p>
            <a:pPr>
              <a:defRPr/>
            </a:pPr>
            <a:r>
              <a:rPr lang="uk-UA" sz="2400" dirty="0" smtClean="0"/>
              <a:t>історична, біографічна, хронологічна</a:t>
            </a:r>
          </a:p>
          <a:p>
            <a:pPr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541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err="1" smtClean="0"/>
              <a:t>Ідея</a:t>
            </a:r>
            <a:r>
              <a:rPr lang="ru-RU" b="1" dirty="0" smtClean="0"/>
              <a:t>: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як показу</a:t>
            </a:r>
            <a:r>
              <a:rPr lang="uk-UA" b="1" dirty="0" err="1" smtClean="0"/>
              <a:t>ємо</a:t>
            </a:r>
            <a:r>
              <a:rPr lang="uk-UA" b="1" dirty="0" smtClean="0"/>
              <a:t>. </a:t>
            </a:r>
            <a:br>
              <a:rPr lang="uk-UA" b="1" dirty="0" smtClean="0"/>
            </a:br>
            <a:r>
              <a:rPr lang="uk-UA" b="1" dirty="0" smtClean="0"/>
              <a:t>Питання для перевірки</a:t>
            </a:r>
            <a:endParaRPr lang="ru-RU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5157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Це сподобається людям?</a:t>
            </a:r>
          </a:p>
          <a:p>
            <a:pPr>
              <a:defRPr/>
            </a:pPr>
            <a:r>
              <a:rPr lang="uk-UA" dirty="0" smtClean="0"/>
              <a:t>Це корисно і зрозуміло?</a:t>
            </a:r>
          </a:p>
          <a:p>
            <a:pPr>
              <a:defRPr/>
            </a:pPr>
            <a:r>
              <a:rPr lang="uk-UA" dirty="0" smtClean="0"/>
              <a:t>Це заплутано?</a:t>
            </a:r>
          </a:p>
          <a:p>
            <a:pPr>
              <a:defRPr/>
            </a:pPr>
            <a:r>
              <a:rPr lang="uk-UA" dirty="0" smtClean="0"/>
              <a:t>Це важко використовувати?</a:t>
            </a:r>
          </a:p>
          <a:p>
            <a:pPr>
              <a:defRPr/>
            </a:pPr>
            <a:r>
              <a:rPr lang="uk-UA" dirty="0" smtClean="0"/>
              <a:t>Це додасть цінності тексту?</a:t>
            </a:r>
          </a:p>
          <a:p>
            <a:pPr>
              <a:defRPr/>
            </a:pPr>
            <a:r>
              <a:rPr lang="uk-UA" dirty="0" smtClean="0"/>
              <a:t>Чи потрібна тут шкала часу?</a:t>
            </a:r>
          </a:p>
          <a:p>
            <a:pPr>
              <a:defRPr/>
            </a:pPr>
            <a:r>
              <a:rPr lang="uk-UA" sz="2400" dirty="0" smtClean="0"/>
              <a:t>чи достатньо показати слайди, карту, щось інше?</a:t>
            </a:r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9292"/>
            <a:ext cx="9144000" cy="60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261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часових</a:t>
            </a:r>
            <a:r>
              <a:rPr lang="ru-RU" b="1" dirty="0" smtClean="0"/>
              <a:t> </a:t>
            </a:r>
            <a:r>
              <a:rPr lang="ru-RU" b="1" dirty="0" err="1" smtClean="0"/>
              <a:t>точок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діапазонів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7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Століття</a:t>
            </a:r>
          </a:p>
          <a:p>
            <a:pPr>
              <a:defRPr/>
            </a:pPr>
            <a:r>
              <a:rPr lang="uk-UA" dirty="0" smtClean="0"/>
              <a:t>Роки</a:t>
            </a:r>
          </a:p>
          <a:p>
            <a:pPr>
              <a:defRPr/>
            </a:pPr>
            <a:r>
              <a:rPr lang="uk-UA" dirty="0" smtClean="0"/>
              <a:t>Місяці</a:t>
            </a:r>
          </a:p>
          <a:p>
            <a:pPr>
              <a:defRPr/>
            </a:pPr>
            <a:r>
              <a:rPr lang="uk-UA" dirty="0" smtClean="0"/>
              <a:t>Тижні</a:t>
            </a:r>
          </a:p>
          <a:p>
            <a:pPr>
              <a:defRPr/>
            </a:pPr>
            <a:r>
              <a:rPr lang="uk-UA" dirty="0" smtClean="0"/>
              <a:t>Години</a:t>
            </a:r>
          </a:p>
          <a:p>
            <a:pPr>
              <a:defRPr/>
            </a:pPr>
            <a:r>
              <a:rPr lang="uk-UA" dirty="0" smtClean="0"/>
              <a:t>Хвилини</a:t>
            </a:r>
          </a:p>
          <a:p>
            <a:pPr>
              <a:defRPr/>
            </a:pPr>
            <a:r>
              <a:rPr lang="uk-UA" dirty="0" smtClean="0"/>
              <a:t>Секунди </a:t>
            </a:r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4666846" cy="20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Підготовка</a:t>
            </a:r>
            <a:r>
              <a:rPr lang="ru-RU" b="1" dirty="0" smtClean="0"/>
              <a:t> </a:t>
            </a:r>
            <a:r>
              <a:rPr lang="ru-RU" b="1" dirty="0" err="1" smtClean="0"/>
              <a:t>контенту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Текст</a:t>
            </a:r>
          </a:p>
          <a:p>
            <a:pPr>
              <a:defRPr/>
            </a:pPr>
            <a:r>
              <a:rPr lang="uk-UA" dirty="0" smtClean="0"/>
              <a:t>Фото </a:t>
            </a:r>
          </a:p>
          <a:p>
            <a:pPr>
              <a:defRPr/>
            </a:pPr>
            <a:r>
              <a:rPr lang="uk-UA" dirty="0" smtClean="0"/>
              <a:t>Картинки </a:t>
            </a:r>
          </a:p>
          <a:p>
            <a:pPr>
              <a:defRPr/>
            </a:pPr>
            <a:r>
              <a:rPr lang="uk-UA" dirty="0" smtClean="0"/>
              <a:t>Посилання</a:t>
            </a:r>
          </a:p>
          <a:p>
            <a:pPr>
              <a:defRPr/>
            </a:pPr>
            <a:r>
              <a:rPr lang="uk-UA" dirty="0" smtClean="0"/>
              <a:t>Відео</a:t>
            </a:r>
          </a:p>
          <a:p>
            <a:pPr>
              <a:defRPr/>
            </a:pPr>
            <a:r>
              <a:rPr lang="uk-UA" dirty="0" smtClean="0"/>
              <a:t>Аудіо</a:t>
            </a:r>
          </a:p>
          <a:p>
            <a:pPr>
              <a:defRPr/>
            </a:pPr>
            <a:r>
              <a:rPr lang="uk-UA" dirty="0" smtClean="0"/>
              <a:t>Місце на карті</a:t>
            </a:r>
          </a:p>
          <a:p>
            <a:pPr>
              <a:defRPr/>
            </a:pPr>
            <a:r>
              <a:rPr lang="uk-UA" dirty="0" smtClean="0"/>
              <a:t>Інші </a:t>
            </a:r>
            <a:r>
              <a:rPr lang="uk-UA" dirty="0" err="1" smtClean="0"/>
              <a:t>мультимедіа</a:t>
            </a:r>
            <a:r>
              <a:rPr lang="uk-UA" dirty="0" smtClean="0"/>
              <a:t>…</a:t>
            </a: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74491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 smtClean="0"/>
              <a:t>Підготовка</a:t>
            </a:r>
            <a:r>
              <a:rPr lang="ru-RU" b="1" dirty="0" smtClean="0"/>
              <a:t> </a:t>
            </a:r>
            <a:r>
              <a:rPr lang="ru-RU" b="1" dirty="0" err="1" smtClean="0"/>
              <a:t>контенту</a:t>
            </a:r>
            <a:endParaRPr lang="ru-RU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Це історія про години, дні, роки чи десятиліття?</a:t>
            </a:r>
          </a:p>
          <a:p>
            <a:r>
              <a:rPr lang="uk-UA" dirty="0" smtClean="0"/>
              <a:t>Чи мають бути рівні проміжки часу представлені рівним простором? </a:t>
            </a:r>
          </a:p>
          <a:p>
            <a:r>
              <a:rPr lang="uk-UA" dirty="0" smtClean="0"/>
              <a:t>Чи потрібні паралельні періоди часу? </a:t>
            </a:r>
          </a:p>
          <a:p>
            <a:r>
              <a:rPr lang="uk-UA" dirty="0" smtClean="0"/>
              <a:t>Чи є сенс поєднувати шкалу часу з картою або графіком?</a:t>
            </a:r>
          </a:p>
          <a:p>
            <a:r>
              <a:rPr lang="uk-UA" dirty="0" smtClean="0"/>
              <a:t>Чи потрібні фото або інші зображення, щоб розповісти історію?</a:t>
            </a:r>
          </a:p>
          <a:p>
            <a:r>
              <a:rPr lang="uk-UA" dirty="0" smtClean="0"/>
              <a:t>Скільки тексту достатньо, щоб зробити історію зрозумілою?</a:t>
            </a:r>
          </a:p>
          <a:p>
            <a:pPr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платформи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500" dirty="0" smtClean="0"/>
              <a:t>timetoast.com</a:t>
            </a:r>
            <a:r>
              <a:rPr lang="ru-RU" sz="3500" dirty="0" smtClean="0"/>
              <a:t> </a:t>
            </a:r>
          </a:p>
          <a:p>
            <a:pPr>
              <a:defRPr/>
            </a:pPr>
            <a:r>
              <a:rPr lang="uk-UA" sz="2400" dirty="0" smtClean="0"/>
              <a:t>- Дуже проста візуально</a:t>
            </a:r>
            <a:r>
              <a:rPr lang="ru-RU" sz="2400" dirty="0" smtClean="0"/>
              <a:t>, не </a:t>
            </a:r>
            <a:r>
              <a:rPr lang="uk-UA" sz="2400" dirty="0" smtClean="0"/>
              <a:t>використовує </a:t>
            </a:r>
            <a:r>
              <a:rPr lang="uk-UA" sz="2400" dirty="0" err="1" smtClean="0"/>
              <a:t>мультимедіа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+ Легка, не </a:t>
            </a:r>
            <a:r>
              <a:rPr lang="ru-RU" sz="2400" dirty="0" err="1" smtClean="0"/>
              <a:t>вантажить</a:t>
            </a:r>
            <a:r>
              <a:rPr lang="ru-RU" sz="2400" dirty="0" smtClean="0"/>
              <a:t> сайт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+ </a:t>
            </a:r>
            <a:r>
              <a:rPr lang="ru-RU" sz="2400" dirty="0" err="1" smtClean="0"/>
              <a:t>Авторизац</a:t>
            </a:r>
            <a:r>
              <a:rPr lang="uk-UA" sz="2400" dirty="0" err="1" smtClean="0"/>
              <a:t>ія</a:t>
            </a:r>
            <a:r>
              <a:rPr lang="uk-UA" sz="2400" dirty="0" smtClean="0"/>
              <a:t> у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, embed</a:t>
            </a:r>
            <a:endParaRPr lang="uk-UA" sz="2400" dirty="0" smtClean="0"/>
          </a:p>
          <a:p>
            <a:pPr>
              <a:defRPr/>
            </a:pPr>
            <a:r>
              <a:rPr lang="en-US" sz="3500" dirty="0" smtClean="0"/>
              <a:t>timeline.knightlab.com</a:t>
            </a:r>
            <a:endParaRPr lang="uk-UA" sz="3500" dirty="0" smtClean="0"/>
          </a:p>
          <a:p>
            <a:pPr>
              <a:defRPr/>
            </a:pPr>
            <a:r>
              <a:rPr lang="uk-UA" sz="2400" dirty="0" smtClean="0"/>
              <a:t>+ повністю безкоштовна</a:t>
            </a:r>
            <a:endParaRPr lang="en-US" sz="2400" dirty="0" smtClean="0"/>
          </a:p>
          <a:p>
            <a:pPr>
              <a:defRPr/>
            </a:pPr>
            <a:r>
              <a:rPr lang="uk-UA" sz="2400" dirty="0" smtClean="0"/>
              <a:t>+ </a:t>
            </a:r>
            <a:r>
              <a:rPr lang="uk-UA" sz="2400" dirty="0" err="1" smtClean="0"/>
              <a:t>Логін</a:t>
            </a:r>
            <a:r>
              <a:rPr lang="uk-UA" sz="2400" dirty="0" smtClean="0"/>
              <a:t> через </a:t>
            </a:r>
            <a:r>
              <a:rPr lang="en-US" sz="2400" dirty="0" err="1" smtClean="0"/>
              <a:t>google</a:t>
            </a:r>
            <a:r>
              <a:rPr lang="en-US" sz="2400" dirty="0" smtClean="0"/>
              <a:t>, embed</a:t>
            </a:r>
            <a:r>
              <a:rPr lang="uk-UA" sz="2400" dirty="0" smtClean="0"/>
              <a:t>, </a:t>
            </a:r>
            <a:r>
              <a:rPr lang="uk-UA" sz="2400" dirty="0" err="1" smtClean="0"/>
              <a:t>мультимедіа</a:t>
            </a:r>
            <a:endParaRPr lang="uk-UA" sz="2400" dirty="0" smtClean="0"/>
          </a:p>
          <a:p>
            <a:pPr>
              <a:defRPr/>
            </a:pPr>
            <a:r>
              <a:rPr lang="uk-UA" sz="2400" dirty="0" smtClean="0"/>
              <a:t>- </a:t>
            </a:r>
            <a:r>
              <a:rPr lang="ru-RU" sz="2400" dirty="0" smtClean="0"/>
              <a:t>В</a:t>
            </a:r>
            <a:r>
              <a:rPr lang="uk-UA" sz="2400" dirty="0" err="1" smtClean="0"/>
              <a:t>ажче</a:t>
            </a:r>
            <a:r>
              <a:rPr lang="uk-UA" sz="2400" dirty="0" smtClean="0"/>
              <a:t> підготувати</a:t>
            </a:r>
          </a:p>
          <a:p>
            <a:pPr>
              <a:defRPr/>
            </a:pPr>
            <a:r>
              <a:rPr lang="en-US" sz="3500" dirty="0" smtClean="0"/>
              <a:t>tiki-toki.com</a:t>
            </a:r>
            <a:endParaRPr lang="uk-UA" sz="3500" dirty="0" smtClean="0"/>
          </a:p>
          <a:p>
            <a:pPr>
              <a:defRPr/>
            </a:pPr>
            <a:r>
              <a:rPr lang="uk-UA" sz="2400" dirty="0" smtClean="0"/>
              <a:t>+ 3 </a:t>
            </a:r>
            <a:r>
              <a:rPr lang="en-US" sz="2400" dirty="0" smtClean="0"/>
              <a:t>D</a:t>
            </a:r>
            <a:r>
              <a:rPr lang="uk-UA" sz="2400" dirty="0" smtClean="0"/>
              <a:t>, </a:t>
            </a:r>
            <a:r>
              <a:rPr lang="uk-UA" sz="2400" dirty="0" err="1" smtClean="0"/>
              <a:t>мультимедіа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- ре</a:t>
            </a:r>
            <a:r>
              <a:rPr lang="uk-UA" sz="2400" dirty="0" err="1" smtClean="0"/>
              <a:t>єстрація</a:t>
            </a:r>
            <a:endParaRPr lang="uk-UA" sz="2400" dirty="0" smtClean="0"/>
          </a:p>
          <a:p>
            <a:pPr>
              <a:defRPr/>
            </a:pPr>
            <a:r>
              <a:rPr lang="uk-UA" sz="2400" dirty="0" smtClean="0"/>
              <a:t>- лише один безкоштовний </a:t>
            </a:r>
            <a:r>
              <a:rPr lang="uk-UA" sz="2400" dirty="0" err="1" smtClean="0"/>
              <a:t>таймлайн</a:t>
            </a:r>
            <a:r>
              <a:rPr lang="ru-RU" sz="2400" dirty="0" smtClean="0"/>
              <a:t>, </a:t>
            </a:r>
            <a:r>
              <a:rPr lang="en-US" sz="2400" dirty="0" smtClean="0"/>
              <a:t>embed</a:t>
            </a:r>
            <a:r>
              <a:rPr lang="ru-RU" sz="2400" dirty="0" smtClean="0"/>
              <a:t> - платно</a:t>
            </a:r>
            <a:endParaRPr lang="en-US" sz="2400" dirty="0" smtClean="0"/>
          </a:p>
          <a:p>
            <a:pPr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платформи</a:t>
            </a:r>
            <a:r>
              <a:rPr lang="en-US" b="1" dirty="0" smtClean="0"/>
              <a:t>: </a:t>
            </a:r>
            <a:r>
              <a:rPr lang="en-US" b="1" dirty="0" err="1" smtClean="0"/>
              <a:t>Tiki</a:t>
            </a:r>
            <a:r>
              <a:rPr lang="en-US" b="1" dirty="0" smtClean="0"/>
              <a:t>-</a:t>
            </a:r>
            <a:r>
              <a:rPr lang="en-US" b="1" dirty="0" err="1" smtClean="0"/>
              <a:t>toki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17682"/>
            <a:ext cx="9144000" cy="410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платформи</a:t>
            </a:r>
            <a:r>
              <a:rPr lang="en-US" b="1" dirty="0" smtClean="0"/>
              <a:t>: </a:t>
            </a:r>
            <a:r>
              <a:rPr lang="en-US" b="1" dirty="0" err="1" smtClean="0"/>
              <a:t>Timetoast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Текст</a:t>
            </a:r>
          </a:p>
          <a:p>
            <a:pPr>
              <a:defRPr/>
            </a:pPr>
            <a:r>
              <a:rPr lang="uk-UA" dirty="0" smtClean="0"/>
              <a:t>Фото</a:t>
            </a:r>
          </a:p>
          <a:p>
            <a:pPr>
              <a:defRPr/>
            </a:pPr>
            <a:r>
              <a:rPr lang="uk-UA" dirty="0" err="1" smtClean="0"/>
              <a:t>Лінк</a:t>
            </a:r>
            <a:r>
              <a:rPr lang="uk-UA" dirty="0" smtClean="0"/>
              <a:t> </a:t>
            </a:r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0957"/>
            <a:ext cx="6804248" cy="4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timetoast.com</a:t>
            </a:r>
            <a:endParaRPr lang="ru-RU" b="1" dirty="0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484313"/>
            <a:ext cx="8924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549275"/>
            <a:ext cx="460216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27675"/>
            <a:ext cx="6768752" cy="51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1104" cy="1143000"/>
          </a:xfrm>
        </p:spPr>
        <p:txBody>
          <a:bodyPr/>
          <a:lstStyle/>
          <a:p>
            <a:r>
              <a:rPr lang="ru-RU" b="1" dirty="0" err="1" smtClean="0"/>
              <a:t>Таймлайн</a:t>
            </a:r>
            <a:r>
              <a:rPr lang="ru-RU" b="1" dirty="0" smtClean="0"/>
              <a:t>. </a:t>
            </a:r>
            <a:r>
              <a:rPr lang="en-US" b="1" dirty="0" smtClean="0"/>
              <a:t>timetoast.com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86860"/>
            <a:ext cx="7632848" cy="50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1104" cy="1143000"/>
          </a:xfrm>
        </p:spPr>
        <p:txBody>
          <a:bodyPr/>
          <a:lstStyle/>
          <a:p>
            <a:r>
              <a:rPr lang="ru-RU" b="1" dirty="0" err="1" smtClean="0"/>
              <a:t>Таймлайн</a:t>
            </a:r>
            <a:r>
              <a:rPr lang="ru-RU" b="1" dirty="0" smtClean="0"/>
              <a:t>. </a:t>
            </a:r>
            <a:r>
              <a:rPr lang="en-US" b="1" dirty="0" smtClean="0"/>
              <a:t>timetoast.com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1104" cy="1143000"/>
          </a:xfrm>
        </p:spPr>
        <p:txBody>
          <a:bodyPr/>
          <a:lstStyle/>
          <a:p>
            <a:r>
              <a:rPr lang="ru-RU" b="1" dirty="0" err="1" smtClean="0"/>
              <a:t>Таймлайн</a:t>
            </a:r>
            <a:r>
              <a:rPr lang="ru-RU" b="1" dirty="0" smtClean="0"/>
              <a:t>. </a:t>
            </a:r>
            <a:r>
              <a:rPr lang="en-US" b="1" dirty="0" smtClean="0"/>
              <a:t>timetoast.com</a:t>
            </a:r>
            <a:endParaRPr lang="ru-RU" b="1" dirty="0" smtClean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9225"/>
            <a:ext cx="82391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36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Timeline JS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На основі </a:t>
            </a:r>
            <a:r>
              <a:rPr lang="en-US" b="1" dirty="0" smtClean="0"/>
              <a:t>Google spreadsheet</a:t>
            </a:r>
            <a:endParaRPr lang="ru-RU" b="1" i="1" dirty="0" smtClean="0"/>
          </a:p>
        </p:txBody>
      </p:sp>
      <p:pic>
        <p:nvPicPr>
          <p:cNvPr id="266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41208"/>
            <a:ext cx="6120680" cy="53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Таймлайн</a:t>
            </a:r>
            <a:r>
              <a:rPr lang="ru-RU" b="1" dirty="0" smtClean="0"/>
              <a:t>. </a:t>
            </a:r>
            <a:r>
              <a:rPr lang="en-US" b="1" dirty="0" smtClean="0"/>
              <a:t>Timeline JS</a:t>
            </a:r>
            <a:endParaRPr lang="ru-RU" b="1" i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більше 20 слайдів</a:t>
            </a:r>
          </a:p>
          <a:p>
            <a:r>
              <a:rPr lang="uk-UA" dirty="0" smtClean="0"/>
              <a:t>Сильна хронологічна складова</a:t>
            </a:r>
          </a:p>
          <a:p>
            <a:r>
              <a:rPr lang="uk-UA" dirty="0" smtClean="0"/>
              <a:t>Кожна подія – як елемент загальної історії стилістично і логічно</a:t>
            </a:r>
          </a:p>
          <a:p>
            <a:r>
              <a:rPr lang="uk-UA" dirty="0" smtClean="0"/>
              <a:t>Не лише основні події, а й їх елементи</a:t>
            </a:r>
          </a:p>
          <a:p>
            <a:r>
              <a:rPr lang="en-US" dirty="0" smtClean="0">
                <a:hlinkClick r:id="rId3"/>
              </a:rPr>
              <a:t>http://timeline.knightlab.com/docs/media-types.html</a:t>
            </a:r>
            <a:r>
              <a:rPr lang="uk-UA" dirty="0" smtClean="0"/>
              <a:t> - список форматів, які підтримує </a:t>
            </a:r>
            <a:r>
              <a:rPr lang="uk-UA" dirty="0" err="1" smtClean="0"/>
              <a:t>таймлайн</a:t>
            </a:r>
            <a:r>
              <a:rPr lang="uk-UA" dirty="0" smtClean="0"/>
              <a:t>: відео, фото, </a:t>
            </a:r>
            <a:r>
              <a:rPr lang="uk-UA" dirty="0" err="1" smtClean="0"/>
              <a:t>вікі</a:t>
            </a:r>
            <a:r>
              <a:rPr lang="uk-UA" dirty="0" smtClean="0"/>
              <a:t>, </a:t>
            </a:r>
            <a:r>
              <a:rPr lang="uk-UA" dirty="0" err="1" smtClean="0"/>
              <a:t>твіти</a:t>
            </a:r>
            <a:r>
              <a:rPr lang="uk-UA" dirty="0" smtClean="0"/>
              <a:t> тощо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Зайти у </a:t>
            </a:r>
            <a:r>
              <a:rPr lang="en-US" dirty="0" smtClean="0"/>
              <a:t>Google Chrome</a:t>
            </a:r>
            <a:endParaRPr lang="uk-UA" dirty="0" smtClean="0"/>
          </a:p>
          <a:p>
            <a:pPr>
              <a:defRPr/>
            </a:pPr>
            <a:r>
              <a:rPr lang="uk-UA" dirty="0" err="1" smtClean="0"/>
              <a:t>Залогінитися</a:t>
            </a:r>
            <a:r>
              <a:rPr lang="uk-UA" dirty="0" smtClean="0"/>
              <a:t> в </a:t>
            </a:r>
            <a:r>
              <a:rPr lang="uk-UA" dirty="0" err="1" smtClean="0"/>
              <a:t>акаунті</a:t>
            </a:r>
            <a:r>
              <a:rPr lang="uk-UA" dirty="0" smtClean="0"/>
              <a:t> </a:t>
            </a:r>
            <a:r>
              <a:rPr lang="en-US" dirty="0" err="1" smtClean="0"/>
              <a:t>google</a:t>
            </a:r>
            <a:endParaRPr lang="en-US" dirty="0" smtClean="0"/>
          </a:p>
          <a:p>
            <a:r>
              <a:rPr lang="ru-RU" dirty="0" smtClean="0"/>
              <a:t>Зайти на сайт </a:t>
            </a:r>
            <a:r>
              <a:rPr lang="ru-RU" dirty="0" smtClean="0">
                <a:hlinkClick r:id="rId3"/>
              </a:rPr>
              <a:t>http://timeline.knightlab.com/</a:t>
            </a:r>
            <a:endParaRPr lang="ru-RU" dirty="0" smtClean="0"/>
          </a:p>
          <a:p>
            <a:r>
              <a:rPr lang="uk-UA" dirty="0" smtClean="0"/>
              <a:t>Отримати шаблон </a:t>
            </a:r>
            <a:r>
              <a:rPr lang="en-US" dirty="0" smtClean="0"/>
              <a:t>Google Spreadsheet</a:t>
            </a:r>
            <a:endParaRPr lang="ru-RU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r>
              <a:rPr lang="ru-RU" b="1" dirty="0" smtClean="0"/>
              <a:t>. </a:t>
            </a:r>
            <a:r>
              <a:rPr lang="ru-RU" b="1" dirty="0" err="1" smtClean="0"/>
              <a:t>Отримуємо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таблиці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6690"/>
            <a:ext cx="9144000" cy="43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r>
              <a:rPr lang="ru-RU" b="1" dirty="0" smtClean="0"/>
              <a:t>. </a:t>
            </a:r>
            <a:r>
              <a:rPr lang="ru-RU" b="1" dirty="0" err="1" smtClean="0"/>
              <a:t>Отримуємо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таблиці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04361"/>
            <a:ext cx="9144000" cy="455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r>
              <a:rPr lang="ru-RU" b="1" dirty="0" smtClean="0"/>
              <a:t>. </a:t>
            </a:r>
            <a:r>
              <a:rPr lang="ru-RU" b="1" dirty="0" err="1" smtClean="0"/>
              <a:t>Отримуємо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таблиці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94595"/>
            <a:ext cx="9144000" cy="41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r>
              <a:rPr lang="ru-RU" b="1" dirty="0" smtClean="0"/>
              <a:t>. </a:t>
            </a:r>
            <a:r>
              <a:rPr lang="ru-RU" b="1" dirty="0" err="1" smtClean="0"/>
              <a:t>Отримуємо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таблиці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17607" cy="380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r>
              <a:rPr lang="ru-RU" b="1" dirty="0" smtClean="0"/>
              <a:t>. </a:t>
            </a:r>
            <a:r>
              <a:rPr lang="ru-RU" b="1" dirty="0" err="1" smtClean="0"/>
              <a:t>Отримуємо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таблиці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1"/>
            <a:ext cx="9144000" cy="35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381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b="1" dirty="0" smtClean="0"/>
              <a:t>Список подій у </a:t>
            </a:r>
            <a:r>
              <a:rPr lang="en-US" b="1" dirty="0" smtClean="0"/>
              <a:t>Google Spreadsheet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445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Start/end date</a:t>
            </a:r>
            <a:r>
              <a:rPr lang="uk-UA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дата початку/</a:t>
            </a:r>
            <a:r>
              <a:rPr lang="ru-RU" dirty="0" err="1" smtClean="0"/>
              <a:t>закінчення</a:t>
            </a:r>
            <a:r>
              <a:rPr lang="ru-RU" dirty="0" smtClean="0"/>
              <a:t> под</a:t>
            </a:r>
            <a:r>
              <a:rPr lang="uk-UA" dirty="0" err="1" smtClean="0"/>
              <a:t>ії</a:t>
            </a:r>
            <a:endParaRPr lang="uk-UA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</a:t>
            </a:r>
            <a:r>
              <a:rPr lang="en-US" dirty="0" err="1" smtClean="0"/>
              <a:t>eadline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uk-UA" dirty="0" err="1" smtClean="0"/>
              <a:t>аголовок</a:t>
            </a:r>
            <a:r>
              <a:rPr lang="uk-UA" dirty="0" smtClean="0"/>
              <a:t> слайду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Text</a:t>
            </a:r>
            <a:r>
              <a:rPr lang="ru-RU" dirty="0" smtClean="0"/>
              <a:t> - т</a:t>
            </a:r>
            <a:r>
              <a:rPr lang="uk-UA" dirty="0" err="1" smtClean="0"/>
              <a:t>екст</a:t>
            </a:r>
            <a:r>
              <a:rPr lang="uk-UA" dirty="0" smtClean="0"/>
              <a:t> слайду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Media</a:t>
            </a:r>
            <a:r>
              <a:rPr lang="ru-RU" dirty="0" smtClean="0"/>
              <a:t> - м</a:t>
            </a:r>
            <a:r>
              <a:rPr lang="uk-UA" dirty="0" err="1" smtClean="0"/>
              <a:t>едіа</a:t>
            </a:r>
            <a:r>
              <a:rPr lang="uk-UA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Credit</a:t>
            </a:r>
            <a:r>
              <a:rPr lang="ru-RU" dirty="0" smtClean="0"/>
              <a:t> –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джерело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err="1" smtClean="0"/>
              <a:t>Мedia</a:t>
            </a:r>
            <a:r>
              <a:rPr lang="ru-RU" dirty="0" smtClean="0"/>
              <a:t> </a:t>
            </a:r>
            <a:r>
              <a:rPr lang="ru-RU" dirty="0" err="1" smtClean="0"/>
              <a:t>Caption</a:t>
            </a:r>
            <a:r>
              <a:rPr lang="ru-RU" dirty="0" smtClean="0"/>
              <a:t> - </a:t>
            </a:r>
            <a:r>
              <a:rPr lang="ru-RU" dirty="0" err="1" smtClean="0"/>
              <a:t>підпис</a:t>
            </a:r>
            <a:r>
              <a:rPr lang="ru-RU" dirty="0" smtClean="0"/>
              <a:t> до </a:t>
            </a:r>
            <a:r>
              <a:rPr lang="ru-RU" dirty="0" err="1" smtClean="0"/>
              <a:t>медіа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Thumbnail</a:t>
            </a:r>
            <a:r>
              <a:rPr lang="ru-RU" dirty="0" smtClean="0"/>
              <a:t> - прев</a:t>
            </a:r>
            <a:r>
              <a:rPr lang="en-US" dirty="0" smtClean="0"/>
              <a:t>’</a:t>
            </a:r>
            <a:r>
              <a:rPr lang="ru-RU" dirty="0" err="1" smtClean="0"/>
              <a:t>ю</a:t>
            </a:r>
            <a:r>
              <a:rPr lang="ru-RU" dirty="0" smtClean="0"/>
              <a:t> для </a:t>
            </a:r>
            <a:r>
              <a:rPr lang="ru-RU" dirty="0" err="1" smtClean="0"/>
              <a:t>медіа</a:t>
            </a:r>
            <a:r>
              <a:rPr lang="ru-RU" dirty="0" smtClean="0"/>
              <a:t> (32*32)</a:t>
            </a:r>
            <a:endParaRPr lang="uk-UA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Type </a:t>
            </a:r>
            <a:r>
              <a:rPr lang="uk-UA" dirty="0" smtClean="0"/>
              <a:t>- т</a:t>
            </a:r>
            <a:r>
              <a:rPr lang="ru-RU" dirty="0" err="1" smtClean="0"/>
              <a:t>ип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endParaRPr lang="uk-UA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Background </a:t>
            </a:r>
            <a:r>
              <a:rPr lang="uk-UA" dirty="0" smtClean="0"/>
              <a:t>- </a:t>
            </a:r>
            <a:r>
              <a:rPr lang="ru-RU" dirty="0" smtClean="0"/>
              <a:t>фон</a:t>
            </a: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Timeline JS</a:t>
            </a:r>
            <a:r>
              <a:rPr lang="ru-RU" b="1" dirty="0" smtClean="0"/>
              <a:t>. </a:t>
            </a:r>
            <a:r>
              <a:rPr lang="ru-RU" b="1" dirty="0" err="1" smtClean="0"/>
              <a:t>Отримуємо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таблиці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17607" cy="380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9258"/>
            <a:ext cx="9144000" cy="53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Д</a:t>
            </a:r>
            <a:r>
              <a:rPr lang="ru-RU" b="1" dirty="0" err="1" smtClean="0"/>
              <a:t>ата</a:t>
            </a:r>
            <a:r>
              <a:rPr lang="ru-RU" b="1" dirty="0" smtClean="0"/>
              <a:t> початку/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под</a:t>
            </a:r>
            <a:r>
              <a:rPr lang="uk-UA" b="1" dirty="0" err="1" smtClean="0"/>
              <a:t>ії</a:t>
            </a:r>
            <a:endParaRPr lang="uk-UA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83944"/>
            <a:ext cx="6235640" cy="467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Заголовок і текст слайду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uk-UA" dirty="0" smtClean="0"/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24050"/>
            <a:ext cx="594884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Медіа, посилання, підпис</a:t>
            </a:r>
            <a:r>
              <a:rPr lang="en-US" b="1" dirty="0" smtClean="0"/>
              <a:t>,</a:t>
            </a:r>
            <a:r>
              <a:rPr lang="uk-UA" b="1" dirty="0" smtClean="0"/>
              <a:t> </a:t>
            </a:r>
            <a:r>
              <a:rPr lang="uk-UA" b="1" dirty="0" err="1" smtClean="0"/>
              <a:t>прев</a:t>
            </a:r>
            <a:r>
              <a:rPr lang="en-US" b="1" dirty="0" smtClean="0"/>
              <a:t>’</a:t>
            </a:r>
            <a:r>
              <a:rPr lang="uk-UA" b="1" dirty="0" smtClean="0"/>
              <a:t>ю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2542"/>
            <a:ext cx="9144000" cy="475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7018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b="1" dirty="0" smtClean="0"/>
              <a:t>Список подій у </a:t>
            </a:r>
            <a:r>
              <a:rPr lang="en-US" b="1" dirty="0" smtClean="0"/>
              <a:t>Google Spreadsheet</a:t>
            </a:r>
            <a:r>
              <a:rPr lang="uk-UA" b="1" dirty="0" smtClean="0"/>
              <a:t>. Медіа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5157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Google maps</a:t>
            </a:r>
          </a:p>
          <a:p>
            <a:pPr>
              <a:defRPr/>
            </a:pPr>
            <a:r>
              <a:rPr lang="ru-RU" dirty="0" smtClean="0"/>
              <a:t>Фото </a:t>
            </a:r>
            <a:r>
              <a:rPr lang="uk-UA" dirty="0" smtClean="0"/>
              <a:t>і зображення</a:t>
            </a:r>
          </a:p>
          <a:p>
            <a:pPr>
              <a:defRPr/>
            </a:pPr>
            <a:r>
              <a:rPr lang="en-US" dirty="0" smtClean="0"/>
              <a:t>Sound Cloud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YouTube</a:t>
            </a:r>
            <a:endParaRPr lang="uk-UA" dirty="0" smtClean="0"/>
          </a:p>
          <a:p>
            <a:pPr>
              <a:defRPr/>
            </a:pPr>
            <a:r>
              <a:rPr lang="uk-UA" dirty="0" err="1" smtClean="0"/>
              <a:t>Прев</a:t>
            </a:r>
            <a:r>
              <a:rPr lang="en-US" dirty="0" smtClean="0"/>
              <a:t>’</a:t>
            </a:r>
            <a:r>
              <a:rPr lang="uk-UA" dirty="0" smtClean="0"/>
              <a:t>ю сайту чи статті у </a:t>
            </a:r>
            <a:r>
              <a:rPr lang="uk-UA" dirty="0" err="1" smtClean="0"/>
              <a:t>Вікіпедії</a:t>
            </a:r>
            <a:endParaRPr lang="uk-UA" dirty="0" smtClean="0"/>
          </a:p>
          <a:p>
            <a:pPr>
              <a:defRPr/>
            </a:pPr>
            <a:r>
              <a:rPr lang="uk-UA" dirty="0" smtClean="0"/>
              <a:t>Цитата</a:t>
            </a:r>
          </a:p>
          <a:p>
            <a:pPr>
              <a:defRPr/>
            </a:pPr>
            <a:r>
              <a:rPr lang="uk-UA" dirty="0" err="1" smtClean="0"/>
              <a:t>Твіт</a:t>
            </a:r>
            <a:r>
              <a:rPr lang="uk-UA" dirty="0" smtClean="0"/>
              <a:t> </a:t>
            </a:r>
          </a:p>
          <a:p>
            <a:pPr>
              <a:buNone/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Тип слайду, група, фон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66492"/>
            <a:ext cx="5760640" cy="49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642194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Зображення: посилання або </a:t>
            </a:r>
            <a:r>
              <a:rPr lang="en-US" b="1" dirty="0" smtClean="0"/>
              <a:t>embed-</a:t>
            </a:r>
            <a:r>
              <a:rPr lang="uk-UA" b="1" dirty="0" smtClean="0"/>
              <a:t>код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895988"/>
            <a:ext cx="7542258" cy="49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26170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n-US" b="1" dirty="0" smtClean="0"/>
              <a:t>Google </a:t>
            </a:r>
            <a:r>
              <a:rPr lang="ru-RU" b="1" dirty="0" smtClean="0"/>
              <a:t>к</a:t>
            </a:r>
            <a:r>
              <a:rPr lang="uk-UA" b="1" dirty="0" err="1" smtClean="0"/>
              <a:t>арта</a:t>
            </a:r>
            <a:r>
              <a:rPr lang="uk-UA" b="1" dirty="0" smtClean="0"/>
              <a:t>: посилання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57741"/>
            <a:ext cx="7884368" cy="50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Опублікувати в </a:t>
            </a:r>
            <a:r>
              <a:rPr lang="uk-UA" b="1" dirty="0" err="1" smtClean="0"/>
              <a:t>інтернеті</a:t>
            </a:r>
            <a:endParaRPr lang="uk-UA" b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41888"/>
            <a:ext cx="4752528" cy="4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14202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ru-RU" b="1" dirty="0" err="1" smtClean="0"/>
              <a:t>Редагу</a:t>
            </a:r>
            <a:r>
              <a:rPr lang="uk-UA" b="1" dirty="0" err="1" smtClean="0"/>
              <a:t>ємо</a:t>
            </a:r>
            <a:r>
              <a:rPr lang="uk-UA" b="1" dirty="0" smtClean="0"/>
              <a:t> налаштування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19143"/>
            <a:ext cx="7488832" cy="513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26170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uk-UA" b="1" dirty="0" smtClean="0"/>
              <a:t>Отримуємо </a:t>
            </a:r>
            <a:r>
              <a:rPr lang="uk-UA" b="1" dirty="0" err="1" smtClean="0"/>
              <a:t>лінк</a:t>
            </a:r>
            <a:r>
              <a:rPr lang="uk-UA" b="1" dirty="0" smtClean="0"/>
              <a:t> і </a:t>
            </a:r>
            <a:r>
              <a:rPr lang="en-US" b="1" dirty="0" smtClean="0"/>
              <a:t>embed-</a:t>
            </a:r>
            <a:r>
              <a:rPr lang="ru-RU" b="1" dirty="0" smtClean="0"/>
              <a:t>код</a:t>
            </a:r>
            <a:endParaRPr lang="uk-UA" b="1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43286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2691"/>
            <a:ext cx="9144000" cy="60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276600" y="5562600"/>
            <a:ext cx="4765675" cy="528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>
                <a:solidFill>
                  <a:srgbClr val="000000"/>
                </a:solidFill>
              </a:rPr>
              <a:t>@olga_yurkova</a:t>
            </a:r>
            <a:endParaRPr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7577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5562600"/>
            <a:ext cx="533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473233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3903663"/>
            <a:ext cx="53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2886075"/>
            <a:ext cx="3952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" name="CustomShape 2"/>
          <p:cNvSpPr/>
          <p:nvPr/>
        </p:nvSpPr>
        <p:spPr>
          <a:xfrm>
            <a:off x="3278188" y="3068638"/>
            <a:ext cx="4749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>
                <a:solidFill>
                  <a:srgbClr val="000000"/>
                </a:solidFill>
              </a:rPr>
              <a:t>+38 067 296 95 95</a:t>
            </a:r>
            <a:endParaRPr/>
          </a:p>
        </p:txBody>
      </p:sp>
      <p:sp>
        <p:nvSpPr>
          <p:cNvPr id="201" name="CustomShape 3"/>
          <p:cNvSpPr/>
          <p:nvPr/>
        </p:nvSpPr>
        <p:spPr>
          <a:xfrm>
            <a:off x="3273425" y="3959225"/>
            <a:ext cx="476885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>
                <a:solidFill>
                  <a:srgbClr val="000000"/>
                </a:solidFill>
              </a:rPr>
              <a:t>olga.urkova@gmail.com</a:t>
            </a:r>
            <a:endParaRPr/>
          </a:p>
        </p:txBody>
      </p:sp>
      <p:sp>
        <p:nvSpPr>
          <p:cNvPr id="202" name="CustomShape 4"/>
          <p:cNvSpPr/>
          <p:nvPr/>
        </p:nvSpPr>
        <p:spPr>
          <a:xfrm>
            <a:off x="3273425" y="4794250"/>
            <a:ext cx="4826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>
                <a:solidFill>
                  <a:srgbClr val="000000"/>
                </a:solidFill>
              </a:rPr>
              <a:t>olga.urkova</a:t>
            </a:r>
            <a:endParaRPr/>
          </a:p>
        </p:txBody>
      </p:sp>
      <p:pic>
        <p:nvPicPr>
          <p:cNvPr id="7578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88913"/>
            <a:ext cx="2374900" cy="2546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5787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589588"/>
            <a:ext cx="533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759325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9" name="Рисунок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92906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Рисунок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8025" y="2911475"/>
            <a:ext cx="39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Таймлайни</a:t>
            </a:r>
            <a:r>
              <a:rPr lang="uk-UA" b="1" dirty="0" smtClean="0"/>
              <a:t> </a:t>
            </a:r>
            <a:r>
              <a:rPr lang="ru-RU" b="1" dirty="0" smtClean="0"/>
              <a:t>у</a:t>
            </a:r>
            <a:r>
              <a:rPr lang="uk-UA" b="1" dirty="0" smtClean="0"/>
              <a:t> медіа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41505"/>
            <a:ext cx="8208912" cy="54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27295"/>
            <a:ext cx="6840760" cy="503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Петер фон </a:t>
            </a:r>
            <a:r>
              <a:rPr lang="ru-RU" b="1" dirty="0" err="1" smtClean="0"/>
              <a:t>Штакельберг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Тренди</a:t>
            </a:r>
            <a:r>
              <a:rPr lang="ru-RU" b="1" dirty="0" smtClean="0"/>
              <a:t> </a:t>
            </a:r>
            <a:r>
              <a:rPr lang="en-US" b="1" dirty="0" smtClean="0"/>
              <a:t>1750-2100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6134"/>
            <a:ext cx="9144000" cy="30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b="1" dirty="0" smtClean="0"/>
              <a:t>Timeline of major trends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>and events (1750-2100)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b="1" dirty="0" smtClean="0"/>
              <a:t>Timeline of major trends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>and events (1750-2100)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20888"/>
            <a:ext cx="9144000" cy="296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6260</TotalTime>
  <Words>860</Words>
  <Application>Microsoft Office PowerPoint</Application>
  <PresentationFormat>Экран (4:3)</PresentationFormat>
  <Paragraphs>289</Paragraphs>
  <Slides>50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Таймлайни у медіа</vt:lpstr>
      <vt:lpstr>Петер фон Штакельберг  Тренди 1750-2100</vt:lpstr>
      <vt:lpstr>Timeline of major trends  and events (1750-2100)</vt:lpstr>
      <vt:lpstr>Timeline of major trends  and events (1750-2100)</vt:lpstr>
      <vt:lpstr>Презентация PowerPoint</vt:lpstr>
      <vt:lpstr>Презентация PowerPoint</vt:lpstr>
      <vt:lpstr>Таймлайни в медіа</vt:lpstr>
      <vt:lpstr>Таймлайни в медіа</vt:lpstr>
      <vt:lpstr>Презентация PowerPoint</vt:lpstr>
      <vt:lpstr>Презентация PowerPoint</vt:lpstr>
      <vt:lpstr>Мультимедійні таймлайни: переваги</vt:lpstr>
      <vt:lpstr>Етапи роботи над таймлайном</vt:lpstr>
      <vt:lpstr>Ідея: що і як показуємо</vt:lpstr>
      <vt:lpstr>Ідея: що і як показуємо.  Питання для перевірки</vt:lpstr>
      <vt:lpstr>Вибір часових точок  або діапазонів</vt:lpstr>
      <vt:lpstr>Підготовка контенту</vt:lpstr>
      <vt:lpstr>Підготовка контенту</vt:lpstr>
      <vt:lpstr>Вибір платформи</vt:lpstr>
      <vt:lpstr>Вибір платформи: Tiki-toki</vt:lpstr>
      <vt:lpstr>Вибір платформи: Timetoast</vt:lpstr>
      <vt:lpstr>timetoast.com</vt:lpstr>
      <vt:lpstr>Таймлайн. timetoast.com</vt:lpstr>
      <vt:lpstr>Таймлайн. timetoast.com</vt:lpstr>
      <vt:lpstr>Таймлайн. timetoast.com</vt:lpstr>
      <vt:lpstr>Timeline JS На основі Google spreadsheet</vt:lpstr>
      <vt:lpstr>Таймлайн. Timeline JS</vt:lpstr>
      <vt:lpstr>Timeline JS</vt:lpstr>
      <vt:lpstr>Timeline JS. Отримуємо шаблон таблиці</vt:lpstr>
      <vt:lpstr>Timeline JS. Отримуємо шаблон таблиці</vt:lpstr>
      <vt:lpstr>Timeline JS. Отримуємо шаблон таблиці</vt:lpstr>
      <vt:lpstr>Timeline JS. Отримуємо шаблон таблиці</vt:lpstr>
      <vt:lpstr>Timeline JS. Отримуємо шаблон таблиці</vt:lpstr>
      <vt:lpstr>Список подій у Google Spreadsheet</vt:lpstr>
      <vt:lpstr>Timeline JS. Отримуємо шаблон таблиці</vt:lpstr>
      <vt:lpstr>Дата початку/закінчення події</vt:lpstr>
      <vt:lpstr>Заголовок і текст слайду</vt:lpstr>
      <vt:lpstr>Медіа, посилання, підпис, прев’ю</vt:lpstr>
      <vt:lpstr>Список подій у Google Spreadsheet. Медіа</vt:lpstr>
      <vt:lpstr>Тип слайду, група, фон</vt:lpstr>
      <vt:lpstr>Зображення: посилання або embed-код</vt:lpstr>
      <vt:lpstr>Google карта: посилання</vt:lpstr>
      <vt:lpstr>Опублікувати в інтернеті</vt:lpstr>
      <vt:lpstr>Редагуємо налаштування</vt:lpstr>
      <vt:lpstr>Отримуємо лінк і embed-код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писать для интернета. Советы редактора</dc:title>
  <dc:creator>Olga</dc:creator>
  <cp:lastModifiedBy>Admin</cp:lastModifiedBy>
  <cp:revision>512</cp:revision>
  <dcterms:created xsi:type="dcterms:W3CDTF">2014-07-12T21:26:58Z</dcterms:created>
  <dcterms:modified xsi:type="dcterms:W3CDTF">2017-08-15T09:44:11Z</dcterms:modified>
</cp:coreProperties>
</file>